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2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6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3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61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0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1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44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29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76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4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3941-4467-4F67-8C94-5E540410394E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BB9F-A879-4B92-AB4D-75BFA6723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8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xing.com/img/custom/events/events_files/c/1/6/1154070/full/Luxusschwein_vom_2014-08-01_10_47_47.jpg?148596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28138" cy="27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389" y="3140968"/>
            <a:ext cx="7772400" cy="1470025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002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Lady Depot Lounge</a:t>
            </a:r>
            <a:endParaRPr lang="de-DE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Vermögensaufbau selbst gemacht. Finanz-</a:t>
            </a:r>
            <a:r>
              <a:rPr lang="de-DE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Expertinnenwissen</a:t>
            </a:r>
            <a:r>
              <a:rPr lang="de-DE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über </a:t>
            </a:r>
            <a:r>
              <a:rPr lang="de-DE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ETF's</a:t>
            </a: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016224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6056" y="2348880"/>
            <a:ext cx="3816424" cy="4277072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Was ist die Lady Depot Lounge?</a:t>
            </a:r>
          </a:p>
          <a:p>
            <a:r>
              <a:rPr lang="de-DE" dirty="0" smtClean="0"/>
              <a:t>Aktuelle Fragen?</a:t>
            </a:r>
          </a:p>
          <a:p>
            <a:r>
              <a:rPr lang="de-DE" dirty="0" smtClean="0"/>
              <a:t>Thema ETF:</a:t>
            </a:r>
          </a:p>
          <a:p>
            <a:pPr lvl="1"/>
            <a:r>
              <a:rPr lang="de-DE" dirty="0" smtClean="0"/>
              <a:t>Was sind Aktien?</a:t>
            </a:r>
          </a:p>
          <a:p>
            <a:pPr lvl="1"/>
            <a:r>
              <a:rPr lang="de-DE" dirty="0" smtClean="0"/>
              <a:t>Was sind Fonds?</a:t>
            </a:r>
          </a:p>
          <a:p>
            <a:pPr lvl="1"/>
            <a:r>
              <a:rPr lang="de-DE" dirty="0" smtClean="0"/>
              <a:t>Was sind ETF?</a:t>
            </a:r>
          </a:p>
          <a:p>
            <a:r>
              <a:rPr lang="de-DE" dirty="0" smtClean="0"/>
              <a:t>Feedback	</a:t>
            </a:r>
          </a:p>
          <a:p>
            <a:r>
              <a:rPr lang="de-DE" dirty="0" smtClean="0"/>
              <a:t>Nächste Sitzung: Wann? Was?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37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88832" cy="76470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Was ist die Lady Depot Lounge?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55776" y="3445112"/>
            <a:ext cx="6336704" cy="3180839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Finanzexpertinnenwissen</a:t>
            </a:r>
            <a:r>
              <a:rPr lang="de-DE" dirty="0" smtClean="0"/>
              <a:t> mit Spaß vermittelt</a:t>
            </a:r>
          </a:p>
          <a:p>
            <a:r>
              <a:rPr lang="de-DE" dirty="0" smtClean="0"/>
              <a:t>Fachchinesisch einfach erklärt</a:t>
            </a:r>
          </a:p>
          <a:p>
            <a:r>
              <a:rPr lang="de-DE" dirty="0" smtClean="0"/>
              <a:t>weibliche Intuition und Eigenregie </a:t>
            </a:r>
            <a:r>
              <a:rPr lang="de-DE" dirty="0" smtClean="0"/>
              <a:t>bei den </a:t>
            </a:r>
            <a:r>
              <a:rPr lang="de-DE" dirty="0" smtClean="0"/>
              <a:t>Finanzen</a:t>
            </a:r>
          </a:p>
          <a:p>
            <a:pPr lvl="1"/>
            <a:r>
              <a:rPr lang="de-DE" dirty="0" smtClean="0"/>
              <a:t>stärken </a:t>
            </a:r>
          </a:p>
          <a:p>
            <a:pPr lvl="1"/>
            <a:r>
              <a:rPr lang="de-DE" dirty="0" smtClean="0"/>
              <a:t>praxisnah einsetzen.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84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7" y="0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88832" cy="76470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Aktuelle Fragen?</a:t>
            </a:r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 rot="19370708">
            <a:off x="7372092" y="4777081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Was sind Kennzahlen?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 rot="20891221">
            <a:off x="457200" y="4437112"/>
            <a:ext cx="2386608" cy="168905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Wie </a:t>
            </a:r>
            <a:r>
              <a:rPr lang="de-DE" sz="1800" dirty="0" err="1" smtClean="0">
                <a:solidFill>
                  <a:schemeClr val="tx1"/>
                </a:solidFill>
              </a:rPr>
              <a:t>erröffne</a:t>
            </a:r>
            <a:r>
              <a:rPr lang="de-DE" sz="1800" dirty="0" smtClean="0">
                <a:solidFill>
                  <a:schemeClr val="tx1"/>
                </a:solidFill>
              </a:rPr>
              <a:t> ich ein Depot?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1742482">
            <a:off x="5423713" y="2523030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Wie kommen Kurse zustande?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21195911">
            <a:off x="1612900" y="3147922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Was für Börsenregeln sollte ich beachten?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19370708">
            <a:off x="-188747" y="1840366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Wie wähle ich eine Finanzanlage aus?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2096414">
            <a:off x="4426151" y="4360645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Wie bekomme ich einen Börsen-Geheimtipp?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1195911">
            <a:off x="2744971" y="5103605"/>
            <a:ext cx="2304256" cy="12241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 reagieren die </a:t>
            </a:r>
            <a:r>
              <a:rPr lang="de-DE" dirty="0" err="1" smtClean="0">
                <a:solidFill>
                  <a:schemeClr val="tx1"/>
                </a:solidFill>
              </a:rPr>
              <a:t>Börenkurse</a:t>
            </a:r>
            <a:r>
              <a:rPr lang="de-DE" dirty="0" smtClean="0">
                <a:solidFill>
                  <a:schemeClr val="tx1"/>
                </a:solidFill>
              </a:rPr>
              <a:t> so?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2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6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016224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1"/>
            <a:r>
              <a:rPr lang="de-DE" dirty="0" smtClean="0"/>
              <a:t>Was sind Aktien?</a:t>
            </a:r>
            <a:endParaRPr lang="de-DE" dirty="0" smtClean="0"/>
          </a:p>
        </p:txBody>
      </p:sp>
      <p:pic>
        <p:nvPicPr>
          <p:cNvPr id="4098" name="Picture 2" descr="C:\Program Files\Microsoft Office\MEDIA\CAGCAT10\j0285360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1474013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1736886" cy="2183904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4797152"/>
            <a:ext cx="3960440" cy="182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Unternehmensanteil</a:t>
            </a:r>
          </a:p>
          <a:p>
            <a:r>
              <a:rPr lang="de-DE" dirty="0" smtClean="0"/>
              <a:t>Dividenden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36" y="1700808"/>
            <a:ext cx="2566944" cy="19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6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592288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1"/>
            <a:r>
              <a:rPr lang="de-DE" dirty="0" smtClean="0"/>
              <a:t>Was sind Aktienfonds?</a:t>
            </a:r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4797152"/>
            <a:ext cx="3960440" cy="182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Risikostreuung</a:t>
            </a:r>
          </a:p>
          <a:p>
            <a:r>
              <a:rPr lang="de-DE" dirty="0" smtClean="0"/>
              <a:t>Fondmanager</a:t>
            </a:r>
          </a:p>
          <a:p>
            <a:r>
              <a:rPr lang="de-DE" dirty="0" smtClean="0"/>
              <a:t>Gebühren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3445113"/>
            <a:ext cx="498579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6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592288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1"/>
            <a:r>
              <a:rPr lang="de-DE" dirty="0" smtClean="0"/>
              <a:t>Was sind ETF?</a:t>
            </a:r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4797152"/>
            <a:ext cx="3960440" cy="182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Exchange </a:t>
            </a:r>
            <a:r>
              <a:rPr lang="de-DE" dirty="0" err="1" smtClean="0"/>
              <a:t>Traded</a:t>
            </a:r>
            <a:r>
              <a:rPr lang="de-DE" dirty="0" smtClean="0"/>
              <a:t> Funds oder passive Indexfons z.B. DAX (30)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4421"/>
            <a:ext cx="3732538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6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592288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1"/>
            <a:r>
              <a:rPr lang="de-DE" dirty="0" smtClean="0"/>
              <a:t>Feedback?</a:t>
            </a:r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4797152"/>
            <a:ext cx="3960440" cy="182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Was hat gefehlt?</a:t>
            </a:r>
          </a:p>
          <a:p>
            <a:r>
              <a:rPr lang="de-DE" dirty="0" smtClean="0"/>
              <a:t>Was war besonders neu &amp; gut?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1"/>
            <a:ext cx="3279913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6" y="2421"/>
            <a:ext cx="1056850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592288" cy="7647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1"/>
            <a:r>
              <a:rPr lang="de-DE" dirty="0" smtClean="0"/>
              <a:t>Nächste Sitzung?</a:t>
            </a:r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4797152"/>
            <a:ext cx="3960440" cy="182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Wann?</a:t>
            </a:r>
          </a:p>
          <a:p>
            <a:r>
              <a:rPr lang="de-DE" dirty="0" smtClean="0"/>
              <a:t>Was?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16059"/>
            <a:ext cx="2880320" cy="28803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34" y="1484784"/>
            <a:ext cx="4028534" cy="29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4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Bildschirmpräsentation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Lady Depot Lounge</vt:lpstr>
      <vt:lpstr>Inhalt</vt:lpstr>
      <vt:lpstr>Was ist die Lady Depot Lounge?</vt:lpstr>
      <vt:lpstr>Aktuelle Fragen?</vt:lpstr>
      <vt:lpstr>Was sind Aktien?</vt:lpstr>
      <vt:lpstr>Was sind Aktienfonds?</vt:lpstr>
      <vt:lpstr>Was sind ETF?</vt:lpstr>
      <vt:lpstr>Feedback?</vt:lpstr>
      <vt:lpstr>Nächste Sitzung?</vt:lpstr>
    </vt:vector>
  </TitlesOfParts>
  <Company>Universitaet Hamburg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 Depot Lounge</dc:title>
  <dc:creator>Kanese, Christina</dc:creator>
  <cp:lastModifiedBy>Kanese, Christina</cp:lastModifiedBy>
  <cp:revision>19</cp:revision>
  <dcterms:created xsi:type="dcterms:W3CDTF">2017-02-21T09:41:34Z</dcterms:created>
  <dcterms:modified xsi:type="dcterms:W3CDTF">2017-02-21T13:02:22Z</dcterms:modified>
</cp:coreProperties>
</file>